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4" r:id="rId2"/>
    <p:sldId id="305" r:id="rId3"/>
    <p:sldId id="290" r:id="rId4"/>
    <p:sldId id="304" r:id="rId5"/>
    <p:sldId id="303" r:id="rId6"/>
    <p:sldId id="300" r:id="rId7"/>
    <p:sldId id="279" r:id="rId8"/>
    <p:sldId id="257" r:id="rId9"/>
    <p:sldId id="301" r:id="rId10"/>
    <p:sldId id="302" r:id="rId11"/>
    <p:sldId id="275" r:id="rId12"/>
    <p:sldId id="295" r:id="rId13"/>
    <p:sldId id="265" r:id="rId14"/>
    <p:sldId id="293" r:id="rId15"/>
    <p:sldId id="285" r:id="rId16"/>
    <p:sldId id="271" r:id="rId17"/>
    <p:sldId id="298" r:id="rId18"/>
    <p:sldId id="287" r:id="rId19"/>
    <p:sldId id="286" r:id="rId20"/>
    <p:sldId id="29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FE265-A2CB-49C6-A198-A880CC3FEBDD}" type="datetimeFigureOut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57-AD3D-4573-AA9F-74C56896CE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64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5857-AD3D-4573-AA9F-74C56896CEC2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93D6-29BB-4C51-91EA-890B62CF8305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8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C918-F58E-4FCD-936B-FC42684710B8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17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06D5-22A7-4D0F-B76B-0CF286DC599F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94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27AF-CAC1-4EC5-A2B3-1C4BF337BB57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78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E890-014B-4FA6-831B-619B0B4FC004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00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F970-9F09-445B-92F1-67A16EC08AE6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7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BD7E-0442-46B0-A466-69848A803DB6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95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8E64-A7E6-4B18-B198-89CAF194C6CA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08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5CB2-6844-435B-91B0-08962AAB377C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113D-3995-4BE5-B219-9A8A4982BC6A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39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B1D5-C0D4-4E48-8000-2E80AA3F5CE6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98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1E71D-3602-4E3F-9593-382E5FDC0F5A}" type="datetime1">
              <a:rPr lang="pt-BR" smtClean="0"/>
              <a:pPr/>
              <a:t>13/03/2021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565B-150A-41EC-9A2E-8E2415DDE5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44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130560" y="-144463"/>
            <a:ext cx="2458616" cy="6264697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CENTRO DE ENSINO MÉDIO 01 DO GAMA</a:t>
            </a:r>
            <a:br>
              <a:rPr lang="pt-B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t-B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pt-BR" sz="1800" b="1" dirty="0" smtClean="0">
                <a:latin typeface="Aharoni" pitchFamily="2" charset="-79"/>
                <a:cs typeface="Aharoni" pitchFamily="2" charset="-79"/>
              </a:rPr>
              <a:t>(no contexto da COVID-19)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2400" b="1" dirty="0" smtClean="0">
                <a:solidFill>
                  <a:srgbClr val="FF0000"/>
                </a:solidFill>
              </a:rPr>
              <a:t>NA PLATAFORMA DESDE ABRIL DE 2020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" y="548680"/>
            <a:ext cx="1800200" cy="1008112"/>
          </a:xfrm>
          <a:prstGeom prst="rect">
            <a:avLst/>
          </a:prstGeom>
        </p:spPr>
      </p:pic>
      <p:sp>
        <p:nvSpPr>
          <p:cNvPr id="3" name="AutoShape 2" descr="blob:https://web.whatsapp.com/551a0dcd-59b4-48f4-a518-e52b904445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6591" y="160338"/>
            <a:ext cx="6181725" cy="65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2800" b="1" dirty="0" smtClean="0"/>
              <a:t>                        </a:t>
            </a:r>
            <a:r>
              <a:rPr lang="pt-BR" sz="2800" b="1" dirty="0" smtClean="0">
                <a:solidFill>
                  <a:srgbClr val="002060"/>
                </a:solidFill>
              </a:rPr>
              <a:t>CENTRO </a:t>
            </a:r>
            <a:r>
              <a:rPr lang="pt-BR" sz="2800" b="1" dirty="0">
                <a:solidFill>
                  <a:srgbClr val="002060"/>
                </a:solidFill>
              </a:rPr>
              <a:t>DE ENSINO MÉDIO 01 DO GAMA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058" y="2792282"/>
            <a:ext cx="3525901" cy="2148886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5400600" cy="365125"/>
          </a:xfrm>
        </p:spPr>
        <p:txBody>
          <a:bodyPr/>
          <a:lstStyle/>
          <a:p>
            <a:r>
              <a:rPr lang="pt-BR" sz="1800" dirty="0" smtClean="0"/>
              <a:t>CG: desde 1962, construindo histórias com o Gama.</a:t>
            </a:r>
            <a:endParaRPr lang="pt-BR" sz="1800" dirty="0"/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4" y="379261"/>
            <a:ext cx="1441314" cy="81749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050469" y="3500653"/>
            <a:ext cx="463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0000"/>
                </a:solidFill>
              </a:rPr>
              <a:t>GRUPOS DE WHATSAPP PARA OS 1°s ANOS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" y="1735809"/>
            <a:ext cx="8485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QUAIS SÃO OS NOSSOS CANAIS DE COMUNICAÇÃO?</a:t>
            </a:r>
          </a:p>
        </p:txBody>
      </p:sp>
    </p:spTree>
    <p:extLst>
      <p:ext uri="{BB962C8B-B14F-4D97-AF65-F5344CB8AC3E}">
        <p14:creationId xmlns:p14="http://schemas.microsoft.com/office/powerpoint/2010/main" val="42368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1489021"/>
            <a:ext cx="7632848" cy="792088"/>
          </a:xfrm>
        </p:spPr>
        <p:txBody>
          <a:bodyPr>
            <a:noAutofit/>
          </a:bodyPr>
          <a:lstStyle/>
          <a:p>
            <a:pPr algn="ctr"/>
            <a:r>
              <a:rPr lang="pt-BR" sz="2600" dirty="0" smtClean="0">
                <a:solidFill>
                  <a:srgbClr val="FF0000"/>
                </a:solidFill>
              </a:rPr>
              <a:t>DIFICULDADE PARA ACESSAR A PLATAFORMA GOOGLE CLASSROOM? ENTRE EM CONTATO COM O SUPORTE TÉCNICO!</a:t>
            </a:r>
            <a:endParaRPr lang="pt-BR" sz="2600" dirty="0">
              <a:solidFill>
                <a:srgbClr val="FF000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3" y="125335"/>
            <a:ext cx="1595757" cy="71137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5112568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10" name="AutoShape 2" descr="blob:https://web.whatsapp.com/b03af8ef-9cf2-4548-9b71-d5d6d1504a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190" y="2300729"/>
            <a:ext cx="4056385" cy="38743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2406" y="2281109"/>
            <a:ext cx="4759075" cy="3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584176" cy="8367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7" y="1490394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PERDEU A SENHA?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PRECISA DE UMA DECLARAÇÃO?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QUER SOLICITAR TRANSFERÊNCIA?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ENTRE EM CONTATO COM A SECRETARIA DA ESCOLA!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6762" y="4294834"/>
            <a:ext cx="898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cem01gamasecretaria@gmail.com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084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703834" cy="108012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59532" y="1917224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002060"/>
                </a:solidFill>
              </a:rPr>
              <a:t>COMO SÃO AS NOSSAS AULAS VIRTUAIS?</a:t>
            </a:r>
          </a:p>
          <a:p>
            <a:pPr algn="ctr"/>
            <a:endParaRPr lang="pt-BR" sz="3400" b="1" dirty="0" smtClean="0"/>
          </a:p>
          <a:p>
            <a:pPr algn="ctr"/>
            <a:r>
              <a:rPr lang="pt-BR" sz="3400" b="1" dirty="0"/>
              <a:t>D</a:t>
            </a:r>
            <a:r>
              <a:rPr lang="pt-BR" sz="3400" b="1" dirty="0" smtClean="0"/>
              <a:t>uas aulas semanais por disciplina </a:t>
            </a:r>
          </a:p>
          <a:p>
            <a:pPr algn="ctr"/>
            <a:r>
              <a:rPr lang="pt-BR" sz="3400" b="1" dirty="0" smtClean="0"/>
              <a:t>EM TEMPO REAL (40 minutos).</a:t>
            </a:r>
            <a:endParaRPr lang="pt-BR" sz="3400" b="1" u="sng" dirty="0" smtClean="0">
              <a:solidFill>
                <a:srgbClr val="FF0000"/>
              </a:solidFill>
            </a:endParaRPr>
          </a:p>
          <a:p>
            <a:pPr algn="ctr"/>
            <a:endParaRPr lang="pt-BR" sz="2800" b="1" u="sng" dirty="0">
              <a:solidFill>
                <a:srgbClr val="FF0000"/>
              </a:solidFill>
            </a:endParaRPr>
          </a:p>
          <a:p>
            <a:pPr lvl="0" algn="ctr"/>
            <a:r>
              <a:rPr lang="pt-BR" sz="3400" b="1" dirty="0">
                <a:solidFill>
                  <a:srgbClr val="FF0000"/>
                </a:solidFill>
              </a:rPr>
              <a:t>TODAS AS AULAS SERÃO GRAVADAS E FICARÃO DISPONÍVEIS NA SALA VIRTUAL</a:t>
            </a:r>
            <a:r>
              <a:rPr lang="pt-BR" sz="3400" b="1" dirty="0" smtClean="0">
                <a:solidFill>
                  <a:srgbClr val="FF0000"/>
                </a:solidFill>
              </a:rPr>
              <a:t>.</a:t>
            </a:r>
            <a:endParaRPr lang="pt-BR" sz="3400" b="1" u="sng" dirty="0" smtClean="0">
              <a:solidFill>
                <a:srgbClr val="FF0000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0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703834" cy="10801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89950" y="162941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COMO OCORRE O ATENDIMENTO AOS/ÀS ESTUDANTES NA PLATAFORMA?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2918409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 smtClean="0"/>
          </a:p>
          <a:p>
            <a:pPr algn="just"/>
            <a:r>
              <a:rPr lang="pt-BR" sz="3400" b="1" dirty="0" smtClean="0"/>
              <a:t>Todos os dias, no horário de aula. Portanto, quem estuda no matutino será atendido  pela manhã e quem estuda no vespertino vai ser atendido à tarde.</a:t>
            </a:r>
          </a:p>
          <a:p>
            <a:pPr algn="just"/>
            <a:endParaRPr lang="pt-BR" sz="2800" b="1" dirty="0"/>
          </a:p>
          <a:p>
            <a:pPr algn="just"/>
            <a:endParaRPr lang="pt-BR" sz="2800" b="1" dirty="0"/>
          </a:p>
          <a:p>
            <a:pPr algn="just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335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415802" cy="864097"/>
          </a:xfrm>
          <a:prstGeom prst="rect">
            <a:avLst/>
          </a:prstGeom>
        </p:spPr>
      </p:pic>
      <p:sp>
        <p:nvSpPr>
          <p:cNvPr id="2" name="AutoShape 2" descr="blob:https://web.whatsapp.com/4d13210c-513b-4ef3-b27c-db5dc30993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162681"/>
            <a:ext cx="902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COMO É O HORÁRIO DE AULA DA TURMA?</a:t>
            </a:r>
            <a:endParaRPr lang="pt-BR" sz="32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47456"/>
            <a:ext cx="6264696" cy="23131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933056"/>
            <a:ext cx="6521538" cy="24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1440160" cy="8640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43608" y="1484784"/>
            <a:ext cx="7293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COMO SERÁ FEITO O REGISTRO DA FREQUÊNCIA NA PLATAFORMA?</a:t>
            </a:r>
          </a:p>
          <a:p>
            <a:pPr algn="ctr"/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2814211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As atividades realizadas e entregues pelo/a estudante são o único instrumento de registro da sua presença. Portanto, a participação nas lives ou nos campos “Atendimento ao aluno” e “Comentários das atividades” não podem ser registrados como presença no iEducar.</a:t>
            </a:r>
          </a:p>
        </p:txBody>
      </p:sp>
    </p:spTree>
    <p:extLst>
      <p:ext uri="{BB962C8B-B14F-4D97-AF65-F5344CB8AC3E}">
        <p14:creationId xmlns:p14="http://schemas.microsoft.com/office/powerpoint/2010/main" val="2125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CENTRO DE ENSINO MÉDIO 01 DO GAMA</a:t>
            </a:r>
            <a:endParaRPr lang="pt-BR" sz="2800" b="1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9"/>
            <a:ext cx="1512168" cy="8640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1560" y="20608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COMO FICA A QUESTÃO DA DISCIPLINA NO AMBIENTE VIRTUAL ?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9648" y="3356992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Os/as estudantes  continuam a ter os mesmos direitos e permanecem sujeitos/as às normas do Regimento das Escolas Públicas do DF.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43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1584176" cy="8640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177281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E QUEM  NÃO CONSEGUE ACESSAR A PLATAFORMA?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63688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9098" y="3106995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Para o/a estudante que não tem condições de acessar a internet ( sem equipamento e/ou sem conexão), serão ofertadas outras alternativas remotas de acordo com cada situação e , EM ÚLTIMO  CASO, atividades impressas.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119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1512168" cy="79208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4197"/>
            <a:ext cx="345638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3255771"/>
            <a:ext cx="7452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A </a:t>
            </a:r>
            <a:r>
              <a:rPr lang="pt-BR" sz="3600" b="1" dirty="0" smtClean="0">
                <a:solidFill>
                  <a:srgbClr val="FF0000"/>
                </a:solidFill>
              </a:rPr>
              <a:t>1@ Etapa </a:t>
            </a:r>
            <a:r>
              <a:rPr lang="pt-BR" sz="3600" b="1" dirty="0" smtClean="0"/>
              <a:t>acontece em </a:t>
            </a:r>
            <a:r>
              <a:rPr lang="pt-BR" sz="3600" b="1" dirty="0" smtClean="0">
                <a:solidFill>
                  <a:srgbClr val="FF0000"/>
                </a:solidFill>
              </a:rPr>
              <a:t>27 de junho </a:t>
            </a:r>
            <a:r>
              <a:rPr lang="pt-BR" sz="3600" b="1" dirty="0" smtClean="0"/>
              <a:t>e a </a:t>
            </a:r>
            <a:r>
              <a:rPr lang="pt-BR" sz="3600" b="1" dirty="0" smtClean="0">
                <a:solidFill>
                  <a:srgbClr val="FF0000"/>
                </a:solidFill>
              </a:rPr>
              <a:t>2@ Etapa, </a:t>
            </a:r>
            <a:r>
              <a:rPr lang="pt-BR" sz="3600" b="1" dirty="0" smtClean="0"/>
              <a:t>em</a:t>
            </a:r>
            <a:r>
              <a:rPr lang="pt-BR" sz="3600" b="1" dirty="0" smtClean="0">
                <a:solidFill>
                  <a:srgbClr val="FF0000"/>
                </a:solidFill>
              </a:rPr>
              <a:t> 20 de junho</a:t>
            </a:r>
            <a:r>
              <a:rPr lang="pt-BR" sz="3600" b="1" dirty="0" smtClean="0"/>
              <a:t>.</a:t>
            </a:r>
          </a:p>
          <a:p>
            <a:pPr algn="just"/>
            <a:r>
              <a:rPr lang="pt-BR" sz="3600" b="1" dirty="0" smtClean="0"/>
              <a:t>A data para a realização da </a:t>
            </a:r>
            <a:r>
              <a:rPr lang="pt-BR" sz="3600" b="1" dirty="0" smtClean="0">
                <a:solidFill>
                  <a:srgbClr val="FF0000"/>
                </a:solidFill>
              </a:rPr>
              <a:t>3@ Etapa </a:t>
            </a:r>
            <a:r>
              <a:rPr lang="pt-BR" sz="3600" b="1" dirty="0" smtClean="0"/>
              <a:t>ainda não foi definida.</a:t>
            </a:r>
          </a:p>
          <a:p>
            <a:pPr algn="just"/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1484784"/>
            <a:ext cx="75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QUANDO SERÃO AS PROVAS DO PAS?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CG: desde 1962, construindo histórias com o Gama.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32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7" name="Espaço Reservado para Conteúdo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180020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Cuide-se e cuide das pessoas </a:t>
            </a:r>
            <a:br>
              <a:rPr lang="pt-BR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pt-BR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que você ama.</a:t>
            </a:r>
            <a:r>
              <a:rPr lang="pt-BR" sz="5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t-BR" sz="5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pt-BR" sz="5400" b="1" dirty="0" smtClean="0">
                <a:solidFill>
                  <a:srgbClr val="FF0000"/>
                </a:solidFill>
              </a:rPr>
              <a:t>    </a:t>
            </a:r>
            <a:endParaRPr lang="pt-BR" sz="5400" b="1" dirty="0">
              <a:solidFill>
                <a:srgbClr val="FF0000"/>
              </a:solidFill>
            </a:endParaRPr>
          </a:p>
        </p:txBody>
      </p:sp>
      <p:pic>
        <p:nvPicPr>
          <p:cNvPr id="10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1512168" cy="792088"/>
          </a:xfrm>
          <a:prstGeom prst="rect">
            <a:avLst/>
          </a:prstGeom>
        </p:spPr>
      </p:pic>
      <p:sp>
        <p:nvSpPr>
          <p:cNvPr id="5" name="Google Shape;486;p27"/>
          <p:cNvSpPr txBox="1">
            <a:spLocks/>
          </p:cNvSpPr>
          <p:nvPr/>
        </p:nvSpPr>
        <p:spPr>
          <a:xfrm>
            <a:off x="0" y="2348881"/>
            <a:ext cx="9144000" cy="4509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itchFamily="34" charset="0"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 pitchFamily="34" charset="0"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Valorizemos juntos a</a:t>
            </a:r>
            <a:endParaRPr kumimoji="0" lang="pt-B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 pitchFamily="34" charset="0"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 EDUCAÇÃO PÚBLICA!</a:t>
            </a:r>
            <a:endParaRPr kumimoji="0" lang="pt-B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itchFamily="34" charset="0"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 pitchFamily="34" charset="0"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EQUIPE CEM 01</a:t>
            </a:r>
            <a:endParaRPr kumimoji="0" lang="pt-B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1909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84176" cy="7920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84784"/>
            <a:ext cx="8874440" cy="473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0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84176" cy="792088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1052737"/>
          <a:ext cx="9144000" cy="5547719"/>
        </p:xfrm>
        <a:graphic>
          <a:graphicData uri="http://schemas.openxmlformats.org/drawingml/2006/table">
            <a:tbl>
              <a:tblPr/>
              <a:tblGrid>
                <a:gridCol w="4509080"/>
                <a:gridCol w="4634920"/>
              </a:tblGrid>
              <a:tr h="476662">
                <a:tc>
                  <a:txBody>
                    <a:bodyPr/>
                    <a:lstStyle/>
                    <a:p>
                      <a:pPr indent="9004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EQUIPE GESTORA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9004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CARGO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MACÁRIO DOS SANTOS NETO 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Diretor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ADRIANA MEDEIROS MENDES 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Vice- Diretora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ALINE ALVES GARCIA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Supervisora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EDSON ROBERTO ROCHA LIMA 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Supervisor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LEANDRO AUGUSTO RESENDE 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Supervisor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MARISTELA NEVES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Supervisora (noturno)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EVERANE GUEDES</a:t>
                      </a:r>
                      <a:r>
                        <a:rPr lang="pt-BR" sz="1400" b="1" baseline="0" dirty="0" smtClean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DE LUCENA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Supervisor (administrativo)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>
                  <a:txBody>
                    <a:bodyPr/>
                    <a:lstStyle/>
                    <a:p>
                      <a:pPr marL="11430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NANCY LUIZA FERNANDES ROSA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62626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Chefe da Secretaria</a:t>
                      </a:r>
                      <a:endParaRPr lang="pt-BR" sz="16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62">
                <a:tc gridSpan="2">
                  <a:txBody>
                    <a:bodyPr/>
                    <a:lstStyle/>
                    <a:p>
                      <a:pPr marL="1143000"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COORDENAÇÃO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PEDAGÓGICA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 gridSpan="2">
                  <a:txBody>
                    <a:bodyPr/>
                    <a:lstStyle/>
                    <a:p>
                      <a:pPr marL="1143000"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MIRIAM</a:t>
                      </a:r>
                      <a:r>
                        <a:rPr lang="pt-BR" sz="1400" b="1" baseline="0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FIÚZA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 gridSpan="2">
                  <a:txBody>
                    <a:bodyPr/>
                    <a:lstStyle/>
                    <a:p>
                      <a:pPr marL="1143000"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AURÉLIO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 gridSpan="2">
                  <a:txBody>
                    <a:bodyPr/>
                    <a:lstStyle/>
                    <a:p>
                      <a:pPr marL="1143000"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RITA DE CÁSSIA</a:t>
                      </a: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 gridSpan="2">
                  <a:txBody>
                    <a:bodyPr/>
                    <a:lstStyle/>
                    <a:p>
                      <a:pPr marL="1143000"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VALÉRIA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63">
                <a:tc gridSpan="2">
                  <a:txBody>
                    <a:bodyPr/>
                    <a:lstStyle/>
                    <a:p>
                      <a:pPr marL="1143000"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ERINALDO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9004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84176" cy="79208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98376" y="1770902"/>
            <a:ext cx="81472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haroni" pitchFamily="2" charset="-79"/>
                <a:cs typeface="Aharoni" pitchFamily="2" charset="-79"/>
              </a:rPr>
              <a:t>C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uidar </a:t>
            </a:r>
            <a:r>
              <a:rPr lang="pt-BR" sz="2800" b="1" dirty="0">
                <a:latin typeface="Aharoni" pitchFamily="2" charset="-79"/>
                <a:cs typeface="Aharoni" pitchFamily="2" charset="-79"/>
              </a:rPr>
              <a:t>da 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 APRENDIZAGEM </a:t>
            </a:r>
            <a:r>
              <a:rPr lang="pt-BR" sz="2800" b="1" dirty="0">
                <a:latin typeface="Aharoni" pitchFamily="2" charset="-79"/>
                <a:cs typeface="Aharoni" pitchFamily="2" charset="-79"/>
              </a:rPr>
              <a:t>é, também, preservar a 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vida</a:t>
            </a:r>
            <a:r>
              <a:rPr lang="pt-BR" sz="28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dos estudantes,  a das suas famílias e </a:t>
            </a:r>
            <a:r>
              <a:rPr lang="pt-BR" sz="2800" b="1" dirty="0">
                <a:latin typeface="Aharoni" pitchFamily="2" charset="-79"/>
                <a:cs typeface="Aharoni" pitchFamily="2" charset="-79"/>
              </a:rPr>
              <a:t>a de todos que trabalham no 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CEM 01.</a:t>
            </a:r>
            <a:r>
              <a:rPr lang="pt-BR" sz="28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O </a:t>
            </a:r>
            <a:r>
              <a:rPr lang="pt-BR" sz="2800" b="1" dirty="0">
                <a:latin typeface="Aharoni" pitchFamily="2" charset="-79"/>
                <a:cs typeface="Aharoni" pitchFamily="2" charset="-79"/>
              </a:rPr>
              <a:t>nosso grande desafio hoje  </a:t>
            </a:r>
            <a:r>
              <a:rPr lang="pt-BR" sz="2800" b="1" dirty="0" smtClean="0">
                <a:latin typeface="Aharoni" pitchFamily="2" charset="-79"/>
                <a:cs typeface="Aharoni" pitchFamily="2" charset="-79"/>
              </a:rPr>
              <a:t>é :</a:t>
            </a:r>
          </a:p>
          <a:p>
            <a:pPr algn="just"/>
            <a:endParaRPr lang="pt-BR" sz="28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APRENDER A APRENDER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NA PLATAFORMA GOOGLE CLASSROOM!</a:t>
            </a:r>
          </a:p>
          <a:p>
            <a:pPr algn="just"/>
            <a:endParaRPr lang="pt-BR" sz="32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0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    USE MÁSCARA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00128" cy="365125"/>
          </a:xfrm>
        </p:spPr>
        <p:txBody>
          <a:bodyPr/>
          <a:lstStyle/>
          <a:p>
            <a:r>
              <a:rPr lang="pt-BR" dirty="0" smtClean="0"/>
              <a:t>CG: desde 1962, construindo histórias com o Gama.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800" b="1" dirty="0" smtClean="0">
                <a:solidFill>
                  <a:srgbClr val="002060"/>
                </a:solidFill>
              </a:rPr>
              <a:t>EU TE PROTEJO.VOCÊ ME PROTEGE.</a:t>
            </a:r>
          </a:p>
          <a:p>
            <a:pPr algn="ctr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 Black" pitchFamily="34" charset="0"/>
              </a:rPr>
              <a:t>JUNTOS PROTEGEMOS A TODOS!</a:t>
            </a:r>
          </a:p>
          <a:p>
            <a:pPr algn="ctr">
              <a:buNone/>
            </a:pPr>
            <a:r>
              <a:rPr lang="pt-BR" sz="4800" b="1" dirty="0" smtClean="0">
                <a:solidFill>
                  <a:srgbClr val="002060"/>
                </a:solidFill>
              </a:rPr>
              <a:t>EVITE AGLOMERAÇÕES. </a:t>
            </a:r>
          </a:p>
          <a:p>
            <a:pPr algn="ctr">
              <a:buNone/>
            </a:pPr>
            <a:r>
              <a:rPr lang="pt-BR" sz="4800" b="1" dirty="0" smtClean="0">
                <a:solidFill>
                  <a:srgbClr val="002060"/>
                </a:solidFill>
              </a:rPr>
              <a:t>SE PUDER, FIQUE EM CASA.</a:t>
            </a:r>
          </a:p>
          <a:p>
            <a:pPr algn="r">
              <a:buNone/>
            </a:pPr>
            <a:r>
              <a:rPr lang="pt-BR" sz="4800" b="1" dirty="0" smtClean="0">
                <a:solidFill>
                  <a:schemeClr val="bg1"/>
                </a:solidFill>
              </a:rPr>
              <a:t>EQUIPE DO CEM 01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2" name="Retângulo 1"/>
          <p:cNvSpPr/>
          <p:nvPr/>
        </p:nvSpPr>
        <p:spPr>
          <a:xfrm>
            <a:off x="611560" y="184482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2060"/>
                </a:solidFill>
              </a:rPr>
              <a:t>“A data </a:t>
            </a:r>
            <a:r>
              <a:rPr lang="pt-BR" sz="2800" b="1" dirty="0">
                <a:solidFill>
                  <a:srgbClr val="002060"/>
                </a:solidFill>
              </a:rPr>
              <a:t>de retorno às atividades presenciais dependerá de estudos dos órgãos como Secretaria de Estado da Saúde, com o referendo de outros organismos responsáveis pelo combate/mitigação ao novo </a:t>
            </a:r>
            <a:r>
              <a:rPr lang="pt-BR" sz="2800" b="1" dirty="0" smtClean="0">
                <a:solidFill>
                  <a:srgbClr val="002060"/>
                </a:solidFill>
              </a:rPr>
              <a:t>coronavírus</a:t>
            </a:r>
            <a:r>
              <a:rPr lang="pt-BR" sz="2800" b="1" dirty="0">
                <a:solidFill>
                  <a:srgbClr val="002060"/>
                </a:solidFill>
              </a:rPr>
              <a:t>. Portanto, </a:t>
            </a:r>
            <a:r>
              <a:rPr lang="pt-BR" sz="2800" b="1" u="sng" dirty="0">
                <a:solidFill>
                  <a:srgbClr val="002060"/>
                </a:solidFill>
              </a:rPr>
              <a:t>o retorno às unidades escolares, somente, acontecerá de modo seguro, com vistas à preservação da saúde e da vida de todos</a:t>
            </a:r>
            <a:r>
              <a:rPr lang="pt-BR" sz="2800" b="1" u="sng" dirty="0" smtClean="0">
                <a:solidFill>
                  <a:srgbClr val="002060"/>
                </a:solidFill>
              </a:rPr>
              <a:t>.”</a:t>
            </a:r>
            <a:endParaRPr lang="pt-BR" sz="2800" dirty="0">
              <a:solidFill>
                <a:srgbClr val="00206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SECRETARIA DE ESTADO DE EDUCAÇÃO DO DISTRITO FEDERAL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7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9" name="Espaço Reservado para Conteúdo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656184" cy="8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pt-BR" sz="1800" b="1" dirty="0" smtClean="0"/>
              <a:t>CG: desde 1962, construindo histórias com o Gama.</a:t>
            </a:r>
            <a:endParaRPr lang="pt-BR" sz="1800" b="1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</a:rPr>
              <a:t>CENTRO DE ENSINO MÉDIO 01 DO GAMA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792088"/>
          </a:xfrm>
          <a:prstGeom prst="rect">
            <a:avLst/>
          </a:prstGeom>
        </p:spPr>
      </p:pic>
      <p:pic>
        <p:nvPicPr>
          <p:cNvPr id="10" name="Picture 2" descr="C:\Users\Aline\Downloads\WhatsApp Image 2020-06-22 at 16.40.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516202"/>
            <a:ext cx="3804849" cy="29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o Criar uma Sala de Aula com o Google Classroom | Blog LiveHe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57" y="4562421"/>
            <a:ext cx="3660833" cy="14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12474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QUAIS SÃO OS NOSSOS CANAIS DE COMUNICAÇÃO?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496" y="1665516"/>
            <a:ext cx="4104456" cy="42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2800" b="1" dirty="0" smtClean="0"/>
              <a:t>                        </a:t>
            </a:r>
            <a:r>
              <a:rPr lang="pt-BR" sz="2800" b="1" dirty="0" smtClean="0">
                <a:solidFill>
                  <a:srgbClr val="002060"/>
                </a:solidFill>
              </a:rPr>
              <a:t>CENTRO </a:t>
            </a:r>
            <a:r>
              <a:rPr lang="pt-BR" sz="2800" b="1" dirty="0">
                <a:solidFill>
                  <a:srgbClr val="002060"/>
                </a:solidFill>
              </a:rPr>
              <a:t>DE ENSINO MÉDIO 01 DO GAMA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2711" y="2708920"/>
            <a:ext cx="4078577" cy="167551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5904656" cy="365125"/>
          </a:xfrm>
        </p:spPr>
        <p:txBody>
          <a:bodyPr/>
          <a:lstStyle/>
          <a:p>
            <a:r>
              <a:rPr lang="pt-BR" sz="1800" dirty="0" smtClean="0"/>
              <a:t>CG: desde 1962, construindo histórias com o Gama.</a:t>
            </a:r>
            <a:endParaRPr lang="pt-BR" sz="1800" dirty="0"/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441314" cy="8895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57200" y="1787227"/>
            <a:ext cx="8485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QUAIS SÃO OS NOSSOS CANAIS DE COMUNICAÇÃO?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59832" y="460095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9 8305-0551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0023" y="5341434"/>
            <a:ext cx="88016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Atendimento exclusivamente por mensagem de texto.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878</Words>
  <Application>Microsoft Office PowerPoint</Application>
  <PresentationFormat>Apresentação na tela (4:3)</PresentationFormat>
  <Paragraphs>126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Noto Sans Symbols</vt:lpstr>
      <vt:lpstr>Times New Roman</vt:lpstr>
      <vt:lpstr>Tema do Office</vt:lpstr>
      <vt:lpstr>   CENTRO DE ENSINO MÉDIO 01 DO GAMA  (no contexto da COVID-19)  NA PLATAFORMA DESDE ABRIL DE 2020</vt:lpstr>
      <vt:lpstr>CENTRO DE ENSINO MÉDIO 01 DO GAMA</vt:lpstr>
      <vt:lpstr>CENTRO DE ENSINO MÉDIO 01 DO GAMA</vt:lpstr>
      <vt:lpstr>CENTRO DE ENSINO MÉDIO 01 DO GAMA</vt:lpstr>
      <vt:lpstr>CENTRO DE ENSINO MÉDIO 01 DO GAMA</vt:lpstr>
      <vt:lpstr>    USE MÁSCARA</vt:lpstr>
      <vt:lpstr>CENTRO DE ENSINO MÉDIO 01 DO GAMA</vt:lpstr>
      <vt:lpstr>CENTRO DE ENSINO MÉDIO 01 DO GAMA</vt:lpstr>
      <vt:lpstr>                        CENTRO DE ENSINO MÉDIO 01 DO GAMA</vt:lpstr>
      <vt:lpstr>                        CENTRO DE ENSINO MÉDIO 01 DO GAMA</vt:lpstr>
      <vt:lpstr>CENTRO DE ENSINO MÉDIO 01 DO GAMA</vt:lpstr>
      <vt:lpstr>CENTRO DE ENSINO MÉDIO 01 DO GAMA</vt:lpstr>
      <vt:lpstr>CENTRO DE ENSINO MÉDIO 01 DO GAMA</vt:lpstr>
      <vt:lpstr>CENTRO DE ENSINO MÉDIO 01 DO GAMA</vt:lpstr>
      <vt:lpstr>CENTRO DE ENSINO MÉDIO 01 DO GAMA</vt:lpstr>
      <vt:lpstr>CENTRO DE ENSINO MÉDIO 01 DO GAMA</vt:lpstr>
      <vt:lpstr>CENTRO DE ENSINO MÉDIO 01 DO GAMA</vt:lpstr>
      <vt:lpstr>CENTRO DE ENSINO MÉDIO 01 DO GAMA</vt:lpstr>
      <vt:lpstr>CENTRO DE ENSINO MÉDIO 01 DO GAMA</vt:lpstr>
      <vt:lpstr>Cuide-se e cuide das pessoas  que você ama.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</dc:creator>
  <cp:lastModifiedBy>Usuário do Windows</cp:lastModifiedBy>
  <cp:revision>160</cp:revision>
  <dcterms:created xsi:type="dcterms:W3CDTF">2020-07-10T19:33:17Z</dcterms:created>
  <dcterms:modified xsi:type="dcterms:W3CDTF">2021-03-13T16:22:19Z</dcterms:modified>
</cp:coreProperties>
</file>